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Default Extension="wdp" ContentType="image/vnd.ms-photo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1" r:id="rId6"/>
    <p:sldId id="260" r:id="rId7"/>
    <p:sldId id="259" r:id="rId8"/>
    <p:sldId id="258" r:id="rId9"/>
    <p:sldId id="257" r:id="rId10"/>
    <p:sldId id="263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99"/>
    <a:srgbClr val="FF33CC"/>
    <a:srgbClr val="C9FFE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53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A Palčić Strčić" userId="ba6dff45-8d8f-4a43-b954-a00cf4685489" providerId="ADAL" clId="{4FD11211-349C-4841-95E4-7ECDA4A5B10E}"/>
    <pc:docChg chg="modSld">
      <pc:chgData name="IVA Palčić Strčić" userId="ba6dff45-8d8f-4a43-b954-a00cf4685489" providerId="ADAL" clId="{4FD11211-349C-4841-95E4-7ECDA4A5B10E}" dt="2022-04-19T07:54:54.136" v="2" actId="20577"/>
      <pc:docMkLst>
        <pc:docMk/>
      </pc:docMkLst>
      <pc:sldChg chg="modSp">
        <pc:chgData name="IVA Palčić Strčić" userId="ba6dff45-8d8f-4a43-b954-a00cf4685489" providerId="ADAL" clId="{4FD11211-349C-4841-95E4-7ECDA4A5B10E}" dt="2022-04-19T07:50:32.320" v="0" actId="20577"/>
        <pc:sldMkLst>
          <pc:docMk/>
          <pc:sldMk cId="2164868207" sldId="261"/>
        </pc:sldMkLst>
        <pc:spChg chg="mod">
          <ac:chgData name="IVA Palčić Strčić" userId="ba6dff45-8d8f-4a43-b954-a00cf4685489" providerId="ADAL" clId="{4FD11211-349C-4841-95E4-7ECDA4A5B10E}" dt="2022-04-19T07:50:32.320" v="0" actId="20577"/>
          <ac:spMkLst>
            <pc:docMk/>
            <pc:sldMk cId="2164868207" sldId="261"/>
            <ac:spMk id="10" creationId="{33191444-884D-4431-BED5-D57BE6853F6F}"/>
          </ac:spMkLst>
        </pc:spChg>
      </pc:sldChg>
      <pc:sldChg chg="modSp">
        <pc:chgData name="IVA Palčić Strčić" userId="ba6dff45-8d8f-4a43-b954-a00cf4685489" providerId="ADAL" clId="{4FD11211-349C-4841-95E4-7ECDA4A5B10E}" dt="2022-04-19T07:54:54.136" v="2" actId="20577"/>
        <pc:sldMkLst>
          <pc:docMk/>
          <pc:sldMk cId="1094100780" sldId="263"/>
        </pc:sldMkLst>
        <pc:spChg chg="mod">
          <ac:chgData name="IVA Palčić Strčić" userId="ba6dff45-8d8f-4a43-b954-a00cf4685489" providerId="ADAL" clId="{4FD11211-349C-4841-95E4-7ECDA4A5B10E}" dt="2022-04-19T07:54:54.136" v="2" actId="20577"/>
          <ac:spMkLst>
            <pc:docMk/>
            <pc:sldMk cId="1094100780" sldId="263"/>
            <ac:spMk id="6" creationId="{14126D36-CE48-43B2-9CBE-14764E81405A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0B4B9FE-2918-4E58-BCE5-337E0055A0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F1441BFF-C7CA-4E28-A012-093CE444C2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98A4764-6072-4737-8F76-3EB275F2E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DF1F7E23-3B35-4675-A752-F40DC0DB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0C5A11AD-3346-4A59-8720-E2C3F722B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6908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845FF11-B1E6-49D2-AE96-5BE8658FB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0841617B-4924-4671-B0BD-67108347E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931C5E2D-1304-47AA-A9EE-B062E1E30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942CE84-064C-4C3C-9D02-15FDA379D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511AA8BE-B01C-46D2-A204-3A35774060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565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CF1D7FB5-B085-4890-BD9B-BCAE544A3B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F87C0890-4C8A-40F2-9C0E-383F1E6E8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C528BD90-EED5-4341-A749-FCDE5AA85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23F2D34A-EBA2-4842-B376-1F0338D32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4B391990-F1CD-433E-AE74-5A4229981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57822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8D33060-9B28-48C4-90AF-6113A2D16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8B97B78-C3D4-4450-B3F4-8E36A0F6D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C788F46-3A96-4C5B-BCF1-D2943C8D5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E3FA781-AC4F-4D5C-91B4-D31D7706A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FDEEDE3-F7B4-404F-B63D-49AF6D7C5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127759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CAEE912-8A2E-4855-A30D-3F3D19E67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C268313-F1F6-4846-BA8A-542226BE1E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4E6EE5A-F941-4251-ACDA-F646950AB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9383C6F-C5A4-4E23-BD63-53DE727E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33DAA28A-1E8C-46F2-873A-1DB5BA3D2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59771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E5A2EB8-6D7B-4F93-9BAE-6E9F12B8B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D7C6C7E-860F-4467-856E-0AB542733B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32314956-D7D2-4E6F-948B-02A7B5B28E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C02BD047-3C86-4C9D-8644-47769F6E8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719E5939-4D9A-4570-B6E6-6511965D4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50B25861-16D1-4AAD-AF5E-744DCDD9D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342565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4AB17351-2C00-43E5-AC21-050B4D28E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4E8D7072-183E-4934-A139-CAE1BC417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E4D3E4D2-261F-4569-94FA-88A9CBAE7C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EA1E7D63-DA0A-4A90-80AE-C41B6A8A02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04AEEC82-1580-45C1-97C0-EB4DFD717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4750FAF-10A2-4A73-84E2-73DFB191B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C01DBAF6-C11C-4ADE-B787-644E86A5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0873D0E5-80E4-4FF3-99EE-2F012B5B6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949041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61D957-05ED-400A-84A6-EBDA37AED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596BFC2F-42B7-46E5-BCBE-B4CA3777A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D70B3CE7-2DBC-4B8E-BED0-B259C32CA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95E8BF70-1DDC-41ED-983E-C8D74136C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17083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6F35E71F-5637-4409-BD48-A92DBE34D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9C8FF9B8-A53E-446B-99F6-80C9014DB4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79288BCA-4512-46EF-B713-5273A3B9F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90746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93285A0-9347-431C-9954-03B91BB75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BD50F84-B169-47CA-B40D-55BDA4ACAA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6BA9BBE3-9862-45A4-8DC6-4DF9987DAA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A98BA0B8-2A93-4779-8550-2FC77C7FA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7FBC859-393C-41A9-AA44-6D87D104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11EFDCE8-897F-4B1B-8116-054116A84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35826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23ADFFD-678C-4728-80F2-E67436A17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E3F94D23-D9FA-4ED5-A2D3-02D4C934CC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8D5EA126-F060-4EFE-AC0B-B312EDED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9D7DA880-FD08-4933-B4E2-F2C20BB78E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9176FF8D-8554-4311-BBD4-005332C27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90B710AC-D865-4508-870F-D16F90B6E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167691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5CCDFBC3-8B2D-480A-BB55-7B12723DC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54F9C9F9-FB48-4575-8DB1-2D2ECD2C9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452DB3A9-1FB9-42F8-A798-617483B26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DB000-E339-4082-BAF8-A6A617D82C41}" type="datetimeFigureOut">
              <a:rPr lang="hr-HR" smtClean="0"/>
              <a:pPr/>
              <a:t>19.4.2022.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10FF3E86-508C-4F12-BB01-8F5DE3D8B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1D63BE52-2326-4A9D-BB4F-43577195BE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378948-5F9E-42DF-803D-EFFD160FF1D1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37337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hdphoto" Target="../media/hdphoto1.wdp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11.png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microsoft.com/office/2007/relationships/hdphoto" Target="../media/hdphoto3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4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bookwidgets.com/play/LX5tMCD_-iQAF9qCEfAAAA/DCF9QDF/di8-l15-voc" TargetMode="Externa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2613C3-433C-4A67-8F1F-511B221A5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9BD9877-E186-4186-9624-9E4B232CF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4A9FC5D-AD3E-480D-92C7-6C7E7C8B4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D3D82A1F-BC70-46B6-9F77-63D7B3DB4E7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65898" y="194791"/>
            <a:ext cx="4578493" cy="646841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45E9D378-C86E-403A-98A7-2EBDFEC6E444}"/>
              </a:ext>
            </a:extLst>
          </p:cNvPr>
          <p:cNvSpPr txBox="1"/>
          <p:nvPr/>
        </p:nvSpPr>
        <p:spPr>
          <a:xfrm>
            <a:off x="6102493" y="1382329"/>
            <a:ext cx="5367148" cy="2893100"/>
          </a:xfrm>
          <a:prstGeom prst="rect">
            <a:avLst/>
          </a:prstGeom>
          <a:solidFill>
            <a:srgbClr val="FFC5FF"/>
          </a:solidFill>
        </p:spPr>
        <p:txBody>
          <a:bodyPr wrap="square" rtlCol="0">
            <a:spAutoFit/>
          </a:bodyPr>
          <a:lstStyle/>
          <a:p>
            <a:r>
              <a:rPr lang="hr-HR" sz="5400" b="1" dirty="0">
                <a:solidFill>
                  <a:srgbClr val="CC00CC"/>
                </a:solidFill>
              </a:rPr>
              <a:t>UNIT 4</a:t>
            </a:r>
          </a:p>
          <a:p>
            <a:r>
              <a:rPr lang="hr-HR" sz="4800" b="1" dirty="0">
                <a:solidFill>
                  <a:srgbClr val="CC00CC"/>
                </a:solidFill>
              </a:rPr>
              <a:t>LESSON 15</a:t>
            </a:r>
          </a:p>
          <a:p>
            <a:r>
              <a:rPr lang="hr-HR" sz="4800" dirty="0" err="1">
                <a:solidFill>
                  <a:srgbClr val="FF33CC"/>
                </a:solidFill>
              </a:rPr>
              <a:t>Healthy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and</a:t>
            </a:r>
            <a:r>
              <a:rPr lang="hr-HR" sz="4800" dirty="0">
                <a:solidFill>
                  <a:srgbClr val="FF33CC"/>
                </a:solidFill>
              </a:rPr>
              <a:t> </a:t>
            </a:r>
            <a:r>
              <a:rPr lang="hr-HR" sz="4800" dirty="0" err="1">
                <a:solidFill>
                  <a:srgbClr val="FF33CC"/>
                </a:solidFill>
              </a:rPr>
              <a:t>happy</a:t>
            </a:r>
            <a:endParaRPr lang="hr-HR" sz="4800" dirty="0">
              <a:solidFill>
                <a:srgbClr val="CC00CC"/>
              </a:solidFill>
            </a:endParaRPr>
          </a:p>
          <a:p>
            <a:r>
              <a:rPr lang="hr-HR" sz="3200" dirty="0" err="1">
                <a:solidFill>
                  <a:srgbClr val="FF78D6"/>
                </a:solidFill>
              </a:rPr>
              <a:t>Part</a:t>
            </a:r>
            <a:r>
              <a:rPr lang="hr-HR" sz="3200" dirty="0">
                <a:solidFill>
                  <a:srgbClr val="FF78D6"/>
                </a:solidFill>
              </a:rPr>
              <a:t> 4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1CD6DF7F-7787-498D-BC47-D3B30A1FCD53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44492" y="5088782"/>
            <a:ext cx="5883150" cy="109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7372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2613C3-433C-4A67-8F1F-511B221A5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9BD9877-E186-4186-9624-9E4B232CF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4A9FC5D-AD3E-480D-92C7-6C7E7C8B4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81D5750-48DE-42C5-B9DE-5DC07FA329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025" y="-32898"/>
            <a:ext cx="10267950" cy="6838950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B52A6EC7-3759-48CA-B43F-9066EB420BD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16215" y="642105"/>
            <a:ext cx="4943475" cy="22002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66D2777-BA62-43E8-8901-45BCA2185749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6360" y="711200"/>
            <a:ext cx="3771900" cy="6381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3191444-884D-4431-BED5-D57BE6853F6F}"/>
              </a:ext>
            </a:extLst>
          </p:cNvPr>
          <p:cNvSpPr txBox="1"/>
          <p:nvPr/>
        </p:nvSpPr>
        <p:spPr>
          <a:xfrm>
            <a:off x="2502139" y="3316048"/>
            <a:ext cx="4428151" cy="3200876"/>
          </a:xfrm>
          <a:prstGeom prst="rect">
            <a:avLst/>
          </a:prstGeom>
          <a:solidFill>
            <a:srgbClr val="FFFFCC"/>
          </a:solidFill>
          <a:ln w="38100">
            <a:solidFill>
              <a:srgbClr val="FFFF00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not my cup of tea</a:t>
            </a:r>
            <a:r>
              <a:rPr lang="hr-HR" sz="1600" dirty="0"/>
              <a:t> </a:t>
            </a:r>
            <a:r>
              <a:rPr lang="en-US" sz="1600" dirty="0"/>
              <a:t>= not interested</a:t>
            </a:r>
            <a:endParaRPr lang="hr-HR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not really like top banana = the leader or boss </a:t>
            </a:r>
            <a:endParaRPr lang="hr-HR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 go bananas = go crazy a bit </a:t>
            </a:r>
            <a:endParaRPr lang="hr-HR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full of beans = extremely happy and energetic </a:t>
            </a:r>
            <a:endParaRPr lang="hr-HR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egg on someone = encourage someone </a:t>
            </a:r>
            <a:endParaRPr lang="hr-HR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small potatoes = unimportant </a:t>
            </a:r>
            <a:endParaRPr lang="hr-HR" sz="1600" dirty="0"/>
          </a:p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1600" dirty="0"/>
              <a:t>her noodle = her brain</a:t>
            </a:r>
            <a:endParaRPr lang="hr-HR" sz="1600" b="1" dirty="0"/>
          </a:p>
        </p:txBody>
      </p:sp>
    </p:spTree>
    <p:extLst>
      <p:ext uri="{BB962C8B-B14F-4D97-AF65-F5344CB8AC3E}">
        <p14:creationId xmlns:p14="http://schemas.microsoft.com/office/powerpoint/2010/main" xmlns="" val="2164868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2613C3-433C-4A67-8F1F-511B221A5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9BD9877-E186-4186-9624-9E4B232CF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4A9FC5D-AD3E-480D-92C7-6C7E7C8B4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A0110F0C-FFD4-4F27-A7AA-E9ABCAB0BF1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62025" y="-32898"/>
            <a:ext cx="10267950" cy="683895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4C1B1471-C199-4614-A82E-53167DFFF981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-59365"/>
            <a:ext cx="3355760" cy="2684608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71EFDBF3-1486-4551-8518-A0087126B368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64293" y="488530"/>
            <a:ext cx="4565058" cy="403327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xmlns="" id="{71645631-3846-4E94-BD3A-368C98A94EDF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355760" y="3753205"/>
            <a:ext cx="4805731" cy="292161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9456D666-6D62-4DCD-8395-66049DBC97B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565058" y="232121"/>
            <a:ext cx="7277100" cy="4191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30264636-2D48-402C-80F9-92C2FD1C401C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8005599" y="1775857"/>
            <a:ext cx="3813762" cy="416853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5" name="Elipsa 14">
            <a:extLst>
              <a:ext uri="{FF2B5EF4-FFF2-40B4-BE49-F238E27FC236}">
                <a16:creationId xmlns:a16="http://schemas.microsoft.com/office/drawing/2014/main" xmlns="" id="{2F111ED3-BD1B-427B-BBB0-BEC44E80142A}"/>
              </a:ext>
            </a:extLst>
          </p:cNvPr>
          <p:cNvSpPr/>
          <p:nvPr/>
        </p:nvSpPr>
        <p:spPr>
          <a:xfrm>
            <a:off x="625322" y="834501"/>
            <a:ext cx="278444" cy="287862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6" name="Elipsa 15">
            <a:extLst>
              <a:ext uri="{FF2B5EF4-FFF2-40B4-BE49-F238E27FC236}">
                <a16:creationId xmlns:a16="http://schemas.microsoft.com/office/drawing/2014/main" xmlns="" id="{E70B0095-DDF2-4E48-ADF4-0116BD3EFE97}"/>
              </a:ext>
            </a:extLst>
          </p:cNvPr>
          <p:cNvSpPr/>
          <p:nvPr/>
        </p:nvSpPr>
        <p:spPr>
          <a:xfrm>
            <a:off x="622739" y="2217305"/>
            <a:ext cx="278444" cy="287862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7" name="Elipsa 16">
            <a:extLst>
              <a:ext uri="{FF2B5EF4-FFF2-40B4-BE49-F238E27FC236}">
                <a16:creationId xmlns:a16="http://schemas.microsoft.com/office/drawing/2014/main" xmlns="" id="{E8E15BD3-C9A1-40C3-BA7A-7F3FDCF30E74}"/>
              </a:ext>
            </a:extLst>
          </p:cNvPr>
          <p:cNvSpPr/>
          <p:nvPr/>
        </p:nvSpPr>
        <p:spPr>
          <a:xfrm>
            <a:off x="622739" y="3865204"/>
            <a:ext cx="278444" cy="287862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8" name="Elipsa 17">
            <a:extLst>
              <a:ext uri="{FF2B5EF4-FFF2-40B4-BE49-F238E27FC236}">
                <a16:creationId xmlns:a16="http://schemas.microsoft.com/office/drawing/2014/main" xmlns="" id="{2166A6AD-1D5F-4D12-918D-967978797007}"/>
              </a:ext>
            </a:extLst>
          </p:cNvPr>
          <p:cNvSpPr/>
          <p:nvPr/>
        </p:nvSpPr>
        <p:spPr>
          <a:xfrm>
            <a:off x="3963406" y="4736973"/>
            <a:ext cx="234332" cy="255973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19" name="Elipsa 18">
            <a:extLst>
              <a:ext uri="{FF2B5EF4-FFF2-40B4-BE49-F238E27FC236}">
                <a16:creationId xmlns:a16="http://schemas.microsoft.com/office/drawing/2014/main" xmlns="" id="{123ED362-FAD8-470B-8CC9-F4EF894A5630}"/>
              </a:ext>
            </a:extLst>
          </p:cNvPr>
          <p:cNvSpPr/>
          <p:nvPr/>
        </p:nvSpPr>
        <p:spPr>
          <a:xfrm>
            <a:off x="3976822" y="6070367"/>
            <a:ext cx="278444" cy="287862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0" name="Elipsa 19">
            <a:extLst>
              <a:ext uri="{FF2B5EF4-FFF2-40B4-BE49-F238E27FC236}">
                <a16:creationId xmlns:a16="http://schemas.microsoft.com/office/drawing/2014/main" xmlns="" id="{A1EA9A06-93F8-4A31-B113-E47FA9F09A80}"/>
              </a:ext>
            </a:extLst>
          </p:cNvPr>
          <p:cNvSpPr/>
          <p:nvPr/>
        </p:nvSpPr>
        <p:spPr>
          <a:xfrm>
            <a:off x="8465784" y="2596442"/>
            <a:ext cx="278444" cy="287862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1" name="Elipsa 20">
            <a:extLst>
              <a:ext uri="{FF2B5EF4-FFF2-40B4-BE49-F238E27FC236}">
                <a16:creationId xmlns:a16="http://schemas.microsoft.com/office/drawing/2014/main" xmlns="" id="{8A8522CB-DB0E-4791-8C6C-E1C93857AE12}"/>
              </a:ext>
            </a:extLst>
          </p:cNvPr>
          <p:cNvSpPr/>
          <p:nvPr/>
        </p:nvSpPr>
        <p:spPr>
          <a:xfrm>
            <a:off x="8470322" y="3366032"/>
            <a:ext cx="278444" cy="287862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22" name="Elipsa 21">
            <a:extLst>
              <a:ext uri="{FF2B5EF4-FFF2-40B4-BE49-F238E27FC236}">
                <a16:creationId xmlns:a16="http://schemas.microsoft.com/office/drawing/2014/main" xmlns="" id="{0A9C9E0F-7CC4-42C9-94BB-461FE08B5E4E}"/>
              </a:ext>
            </a:extLst>
          </p:cNvPr>
          <p:cNvSpPr/>
          <p:nvPr/>
        </p:nvSpPr>
        <p:spPr>
          <a:xfrm>
            <a:off x="8503281" y="5100138"/>
            <a:ext cx="278444" cy="287862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2768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2613C3-433C-4A67-8F1F-511B221A5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9BD9877-E186-4186-9624-9E4B232CF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4A9FC5D-AD3E-480D-92C7-6C7E7C8B4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D00C4FF6-3262-4D60-8823-A693658CA4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590" y="-20746"/>
            <a:ext cx="10267950" cy="6838950"/>
          </a:xfrm>
          <a:prstGeom prst="rect">
            <a:avLst/>
          </a:prstGeom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FA00E403-D01B-4BBA-9096-AF4432569EE5}"/>
              </a:ext>
            </a:extLst>
          </p:cNvPr>
          <p:cNvSpPr txBox="1"/>
          <p:nvPr/>
        </p:nvSpPr>
        <p:spPr>
          <a:xfrm>
            <a:off x="1427769" y="657492"/>
            <a:ext cx="1945746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b="1" dirty="0" err="1"/>
              <a:t>Draw</a:t>
            </a:r>
            <a:r>
              <a:rPr lang="hr-HR" b="1" dirty="0"/>
              <a:t> me a pic!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954EA750-35D3-47C8-8061-AA27479E0831}"/>
              </a:ext>
            </a:extLst>
          </p:cNvPr>
          <p:cNvSpPr txBox="1"/>
          <p:nvPr/>
        </p:nvSpPr>
        <p:spPr>
          <a:xfrm>
            <a:off x="695140" y="1392346"/>
            <a:ext cx="3665131" cy="1034257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Are you out of your mind? </a:t>
            </a:r>
            <a:endParaRPr lang="hr-HR" dirty="0"/>
          </a:p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What’s wrong with you? </a:t>
            </a:r>
            <a:endParaRPr lang="hr-HR" dirty="0"/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0468505D-F901-415C-AC57-F4811F14BDA7}"/>
              </a:ext>
            </a:extLst>
          </p:cNvPr>
          <p:cNvSpPr txBox="1"/>
          <p:nvPr/>
        </p:nvSpPr>
        <p:spPr>
          <a:xfrm>
            <a:off x="5699464" y="310359"/>
            <a:ext cx="3467932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A    </a:t>
            </a:r>
            <a:r>
              <a:rPr lang="en-US" dirty="0"/>
              <a:t>She tried to bribe them with...</a:t>
            </a:r>
            <a:endParaRPr lang="hr-HR" dirty="0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EEA5B5C8-985C-4FA0-8973-81825D3F88AD}"/>
              </a:ext>
            </a:extLst>
          </p:cNvPr>
          <p:cNvSpPr txBox="1"/>
          <p:nvPr/>
        </p:nvSpPr>
        <p:spPr>
          <a:xfrm>
            <a:off x="5365899" y="927475"/>
            <a:ext cx="6684035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B    </a:t>
            </a:r>
            <a:r>
              <a:rPr lang="en-US" dirty="0"/>
              <a:t>She sat them down in easy chairs in front of the television and... </a:t>
            </a:r>
            <a:endParaRPr lang="hr-HR" dirty="0"/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48475F4E-4477-433D-B6EA-84BC7A567127}"/>
              </a:ext>
            </a:extLst>
          </p:cNvPr>
          <p:cNvSpPr txBox="1"/>
          <p:nvPr/>
        </p:nvSpPr>
        <p:spPr>
          <a:xfrm>
            <a:off x="6247427" y="1544591"/>
            <a:ext cx="3890871" cy="464871"/>
          </a:xfrm>
          <a:prstGeom prst="rect">
            <a:avLst/>
          </a:prstGeom>
          <a:solidFill>
            <a:srgbClr val="99FFCC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hr-HR" dirty="0"/>
              <a:t>C    </a:t>
            </a:r>
            <a:r>
              <a:rPr lang="en-US" dirty="0"/>
              <a:t>Finally, furious with herself, she... 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471EAEB5-06EF-4D66-AC83-5641EA4A6406}"/>
              </a:ext>
            </a:extLst>
          </p:cNvPr>
          <p:cNvSpPr txBox="1"/>
          <p:nvPr/>
        </p:nvSpPr>
        <p:spPr>
          <a:xfrm>
            <a:off x="5513692" y="2132508"/>
            <a:ext cx="5066767" cy="880369"/>
          </a:xfrm>
          <a:prstGeom prst="rect">
            <a:avLst/>
          </a:prstGeom>
          <a:solidFill>
            <a:srgbClr val="C9FFE4"/>
          </a:solidFill>
          <a:ln w="38100">
            <a:solidFill>
              <a:srgbClr val="00CC99"/>
            </a:solidFill>
          </a:ln>
        </p:spPr>
        <p:txBody>
          <a:bodyPr wrap="square" numCol="1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magazine, doctor, chocolate, in the wood, daughter, pocket money, pizza, advice, mother</a:t>
            </a:r>
            <a:endParaRPr lang="hr-HR" dirty="0"/>
          </a:p>
        </p:txBody>
      </p:sp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69520A7D-C7D7-4943-9585-611F3622AC8A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3598" y="3429664"/>
            <a:ext cx="4387099" cy="318252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2CA7904E-A015-4769-A54E-B8FDE306C393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44079" y="5368529"/>
            <a:ext cx="3095810" cy="484179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TekstniOkvir 17">
            <a:extLst>
              <a:ext uri="{FF2B5EF4-FFF2-40B4-BE49-F238E27FC236}">
                <a16:creationId xmlns:a16="http://schemas.microsoft.com/office/drawing/2014/main" xmlns="" id="{D3261DF8-B37A-48F8-87EB-57AADCE553FA}"/>
              </a:ext>
            </a:extLst>
          </p:cNvPr>
          <p:cNvSpPr txBox="1"/>
          <p:nvPr/>
        </p:nvSpPr>
        <p:spPr>
          <a:xfrm>
            <a:off x="8828946" y="5483376"/>
            <a:ext cx="2771291" cy="738664"/>
          </a:xfrm>
          <a:prstGeom prst="rect">
            <a:avLst/>
          </a:prstGeom>
          <a:solidFill>
            <a:srgbClr val="FFEBFF"/>
          </a:solidFill>
          <a:ln w="38100">
            <a:solidFill>
              <a:srgbClr val="CC00CC"/>
            </a:solidFill>
          </a:ln>
        </p:spPr>
        <p:txBody>
          <a:bodyPr wrap="square" numCol="1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hr-HR" sz="1600" dirty="0"/>
              <a:t>e</a:t>
            </a:r>
            <a:r>
              <a:rPr lang="en-US" sz="1600" dirty="0" err="1"/>
              <a:t>ntertaining</a:t>
            </a:r>
            <a:r>
              <a:rPr lang="en-US" sz="1600" dirty="0"/>
              <a:t> - fun, amusing; </a:t>
            </a:r>
            <a:endParaRPr lang="hr-HR" sz="16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1600" dirty="0"/>
              <a:t>furious - extremely angry</a:t>
            </a:r>
            <a:endParaRPr lang="hr-HR" sz="1600" b="1" dirty="0">
              <a:latin typeface="Bahnschrift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63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2613C3-433C-4A67-8F1F-511B221A5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9BD9877-E186-4186-9624-9E4B232CF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4A9FC5D-AD3E-480D-92C7-6C7E7C8B4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61566673-9A7F-4591-8AAA-70D47E8CD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811" y="-13854"/>
            <a:ext cx="10355502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6994871B-F7D2-42F1-918C-DA46A2BF356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/>
          <a:srcRect l="3469" t="2424" r="6094" b="1878"/>
          <a:stretch/>
        </p:blipFill>
        <p:spPr>
          <a:xfrm>
            <a:off x="9107190" y="2590476"/>
            <a:ext cx="2861730" cy="4134359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01A0FDB4-FFBD-49DD-B403-5D027E36B8E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/>
          <a:srcRect t="1627" b="7022"/>
          <a:stretch/>
        </p:blipFill>
        <p:spPr>
          <a:xfrm>
            <a:off x="202204" y="377532"/>
            <a:ext cx="8663722" cy="6264861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E7A5994A-A208-431A-A8E0-7A9834DEC527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88707" y="722313"/>
            <a:ext cx="6838950" cy="40005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04241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2613C3-433C-4A67-8F1F-511B221A5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9BD9877-E186-4186-9624-9E4B232CF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4A9FC5D-AD3E-480D-92C7-6C7E7C8B4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47AB98FD-90A7-4938-8FE2-ED1ACC42DB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aturation sat="33000"/>
                    </a14:imgEffect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7811" y="-13854"/>
            <a:ext cx="10355502" cy="687185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B6FACBE3-FE14-44FC-940E-DCBE1F8A206E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55348" y="128349"/>
            <a:ext cx="8946096" cy="3866602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454E7E79-EC06-4D29-B190-0E7C9C643B2A}"/>
              </a:ext>
            </a:extLst>
          </p:cNvPr>
          <p:cNvSpPr txBox="1"/>
          <p:nvPr/>
        </p:nvSpPr>
        <p:spPr>
          <a:xfrm>
            <a:off x="3409025" y="1168401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1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3C1A639D-969D-4513-A9E2-9827D3CBA9D0}"/>
              </a:ext>
            </a:extLst>
          </p:cNvPr>
          <p:cNvSpPr txBox="1"/>
          <p:nvPr/>
        </p:nvSpPr>
        <p:spPr>
          <a:xfrm>
            <a:off x="3409025" y="1497939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3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04523150-92E4-4D32-8FD6-FFF5FA14D840}"/>
              </a:ext>
            </a:extLst>
          </p:cNvPr>
          <p:cNvSpPr txBox="1"/>
          <p:nvPr/>
        </p:nvSpPr>
        <p:spPr>
          <a:xfrm>
            <a:off x="3409024" y="1759291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7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2D9DC626-A34E-48A2-92DB-CA0A434B23C9}"/>
              </a:ext>
            </a:extLst>
          </p:cNvPr>
          <p:cNvSpPr txBox="1"/>
          <p:nvPr/>
        </p:nvSpPr>
        <p:spPr>
          <a:xfrm>
            <a:off x="3409024" y="2029244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6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029C4694-DA89-4235-8845-7169F44EEF14}"/>
              </a:ext>
            </a:extLst>
          </p:cNvPr>
          <p:cNvSpPr txBox="1"/>
          <p:nvPr/>
        </p:nvSpPr>
        <p:spPr>
          <a:xfrm>
            <a:off x="3409024" y="2330373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4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5B9E52B3-9542-47F3-AEEA-2005EF4E98C2}"/>
              </a:ext>
            </a:extLst>
          </p:cNvPr>
          <p:cNvSpPr txBox="1"/>
          <p:nvPr/>
        </p:nvSpPr>
        <p:spPr>
          <a:xfrm>
            <a:off x="3409024" y="2591725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8</a:t>
            </a:r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xmlns="" id="{ECDD59D5-C1CB-4C28-9580-4FBE803AE426}"/>
              </a:ext>
            </a:extLst>
          </p:cNvPr>
          <p:cNvSpPr txBox="1"/>
          <p:nvPr/>
        </p:nvSpPr>
        <p:spPr>
          <a:xfrm>
            <a:off x="3409024" y="2853077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2</a:t>
            </a:r>
          </a:p>
        </p:txBody>
      </p:sp>
      <p:sp>
        <p:nvSpPr>
          <p:cNvPr id="16" name="TekstniOkvir 15">
            <a:extLst>
              <a:ext uri="{FF2B5EF4-FFF2-40B4-BE49-F238E27FC236}">
                <a16:creationId xmlns:a16="http://schemas.microsoft.com/office/drawing/2014/main" xmlns="" id="{1812FE04-032C-4426-B99C-556715305472}"/>
              </a:ext>
            </a:extLst>
          </p:cNvPr>
          <p:cNvSpPr txBox="1"/>
          <p:nvPr/>
        </p:nvSpPr>
        <p:spPr>
          <a:xfrm>
            <a:off x="3409024" y="3152784"/>
            <a:ext cx="2929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5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xmlns="" id="{0EAF3DEF-2A86-4460-9BBD-C1564D796340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1863" y="4146891"/>
            <a:ext cx="7449081" cy="2594624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xmlns="" id="{1B03E013-C36E-4634-9BC5-683BBE0369B5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845813" y="4370953"/>
            <a:ext cx="2881843" cy="1957844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xmlns="" id="{5D6A84FF-EFD6-4568-A224-5D7E199DAC8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0772" y="5158397"/>
            <a:ext cx="513240" cy="382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59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E2613C3-433C-4A67-8F1F-511B221A51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B9BD9877-E186-4186-9624-9E4B232CF8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54A9FC5D-AD3E-480D-92C7-6C7E7C8B40C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WatercolorSponge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6927"/>
            <a:ext cx="12192000" cy="6871854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EA29BCD-B651-4DC7-A94B-52AA65017FAF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3698" y="835618"/>
            <a:ext cx="8829675" cy="1562100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kstniOkvir 6">
            <a:extLst>
              <a:ext uri="{FF2B5EF4-FFF2-40B4-BE49-F238E27FC236}">
                <a16:creationId xmlns:a16="http://schemas.microsoft.com/office/drawing/2014/main" xmlns="" id="{EE69C9C7-0E8B-41D5-855A-2F64CDA24B99}"/>
              </a:ext>
            </a:extLst>
          </p:cNvPr>
          <p:cNvSpPr txBox="1"/>
          <p:nvPr/>
        </p:nvSpPr>
        <p:spPr>
          <a:xfrm>
            <a:off x="1970842" y="1616668"/>
            <a:ext cx="104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popustljiv</a:t>
            </a: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xmlns="" id="{3A3F9751-75DC-44E4-974E-3CA0C0FA6837}"/>
              </a:ext>
            </a:extLst>
          </p:cNvPr>
          <p:cNvSpPr txBox="1"/>
          <p:nvPr/>
        </p:nvSpPr>
        <p:spPr>
          <a:xfrm>
            <a:off x="1970841" y="1935925"/>
            <a:ext cx="104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tvrdoglav</a:t>
            </a:r>
          </a:p>
        </p:txBody>
      </p:sp>
      <p:sp>
        <p:nvSpPr>
          <p:cNvPr id="9" name="TekstniOkvir 8">
            <a:extLst>
              <a:ext uri="{FF2B5EF4-FFF2-40B4-BE49-F238E27FC236}">
                <a16:creationId xmlns:a16="http://schemas.microsoft.com/office/drawing/2014/main" xmlns="" id="{E6860186-72CB-415D-96B8-4EC243E70077}"/>
              </a:ext>
            </a:extLst>
          </p:cNvPr>
          <p:cNvSpPr txBox="1"/>
          <p:nvPr/>
        </p:nvSpPr>
        <p:spPr>
          <a:xfrm>
            <a:off x="3792244" y="1616668"/>
            <a:ext cx="104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nepošten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xmlns="" id="{872FF941-FB94-4E5F-9EE0-E1429A0B00C5}"/>
              </a:ext>
            </a:extLst>
          </p:cNvPr>
          <p:cNvSpPr txBox="1"/>
          <p:nvPr/>
        </p:nvSpPr>
        <p:spPr>
          <a:xfrm>
            <a:off x="3792243" y="1955222"/>
            <a:ext cx="1143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svojevoljan</a:t>
            </a:r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xmlns="" id="{A8EF8311-7F69-4D7F-BAD2-6FFA96404109}"/>
              </a:ext>
            </a:extLst>
          </p:cNvPr>
          <p:cNvSpPr txBox="1"/>
          <p:nvPr/>
        </p:nvSpPr>
        <p:spPr>
          <a:xfrm>
            <a:off x="6064025" y="1620367"/>
            <a:ext cx="104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brižan</a:t>
            </a:r>
          </a:p>
        </p:txBody>
      </p:sp>
      <p:sp>
        <p:nvSpPr>
          <p:cNvPr id="12" name="TekstniOkvir 11">
            <a:extLst>
              <a:ext uri="{FF2B5EF4-FFF2-40B4-BE49-F238E27FC236}">
                <a16:creationId xmlns:a16="http://schemas.microsoft.com/office/drawing/2014/main" xmlns="" id="{E8B0FDAE-E1DB-447A-ADD9-9CD297BFC397}"/>
              </a:ext>
            </a:extLst>
          </p:cNvPr>
          <p:cNvSpPr txBox="1"/>
          <p:nvPr/>
        </p:nvSpPr>
        <p:spPr>
          <a:xfrm>
            <a:off x="6302242" y="1907112"/>
            <a:ext cx="129704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provocirajući</a:t>
            </a:r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xmlns="" id="{A4292BA9-3EB4-45FF-95EF-0FF1E9B2D7D6}"/>
              </a:ext>
            </a:extLst>
          </p:cNvPr>
          <p:cNvSpPr txBox="1"/>
          <p:nvPr/>
        </p:nvSpPr>
        <p:spPr>
          <a:xfrm>
            <a:off x="8441760" y="1619080"/>
            <a:ext cx="104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beznadan</a:t>
            </a:r>
          </a:p>
        </p:txBody>
      </p:sp>
      <p:sp>
        <p:nvSpPr>
          <p:cNvPr id="14" name="TekstniOkvir 13">
            <a:extLst>
              <a:ext uri="{FF2B5EF4-FFF2-40B4-BE49-F238E27FC236}">
                <a16:creationId xmlns:a16="http://schemas.microsoft.com/office/drawing/2014/main" xmlns="" id="{3058EF8A-6C01-42F2-A82F-8E0F441E89C6}"/>
              </a:ext>
            </a:extLst>
          </p:cNvPr>
          <p:cNvSpPr txBox="1"/>
          <p:nvPr/>
        </p:nvSpPr>
        <p:spPr>
          <a:xfrm>
            <a:off x="8055873" y="1935925"/>
            <a:ext cx="10475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600" dirty="0">
                <a:solidFill>
                  <a:srgbClr val="FF33CC"/>
                </a:solidFill>
              </a:rPr>
              <a:t>neuljudan</a:t>
            </a:r>
          </a:p>
        </p:txBody>
      </p:sp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92804471-8D71-495B-B59B-6CDEF9CD5DC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8406" y="3126635"/>
            <a:ext cx="8829675" cy="2289175"/>
          </a:xfrm>
          <a:prstGeom prst="rect">
            <a:avLst/>
          </a:prstGeom>
          <a:ln w="38100" cap="sq">
            <a:solidFill>
              <a:srgbClr val="CC0099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Slika 16">
            <a:hlinkClick r:id="rId6"/>
            <a:extLst>
              <a:ext uri="{FF2B5EF4-FFF2-40B4-BE49-F238E27FC236}">
                <a16:creationId xmlns:a16="http://schemas.microsoft.com/office/drawing/2014/main" xmlns="" id="{DE8D719F-59EF-4ACC-B19A-CAA502C631EA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7839" y="5415810"/>
            <a:ext cx="2602729" cy="84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9410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440EB9F40B2B46A1367B1A415FBD08" ma:contentTypeVersion="14" ma:contentTypeDescription="Create a new document." ma:contentTypeScope="" ma:versionID="8026e9ec43851b1d53d1d14a1a9f728f">
  <xsd:schema xmlns:xsd="http://www.w3.org/2001/XMLSchema" xmlns:xs="http://www.w3.org/2001/XMLSchema" xmlns:p="http://schemas.microsoft.com/office/2006/metadata/properties" xmlns:ns3="bc5181c4-fcd9-45fa-ba56-972b2cdced3c" xmlns:ns4="26f38477-cd9e-4a74-ae07-d74695e5afee" targetNamespace="http://schemas.microsoft.com/office/2006/metadata/properties" ma:root="true" ma:fieldsID="4bebe677f9e2fa051e10a1bf7d4a71ff" ns3:_="" ns4:_="">
    <xsd:import namespace="bc5181c4-fcd9-45fa-ba56-972b2cdced3c"/>
    <xsd:import namespace="26f38477-cd9e-4a74-ae07-d74695e5afe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5181c4-fcd9-45fa-ba56-972b2cdced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f38477-cd9e-4a74-ae07-d74695e5afe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8D90FC1-32BE-41C3-A3F8-734E45008AD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c5181c4-fcd9-45fa-ba56-972b2cdced3c"/>
    <ds:schemaRef ds:uri="26f38477-cd9e-4a74-ae07-d74695e5afe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DCD0286-D38C-4959-8E19-3888F2753A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F1D16E-F823-45CE-BF19-FABBE5B3AA52}">
  <ds:schemaRefs>
    <ds:schemaRef ds:uri="http://purl.org/dc/terms/"/>
    <ds:schemaRef ds:uri="http://schemas.openxmlformats.org/package/2006/metadata/core-properties"/>
    <ds:schemaRef ds:uri="bc5181c4-fcd9-45fa-ba56-972b2cdced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26f38477-cd9e-4a74-ae07-d74695e5afee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154</Words>
  <Application>Microsoft Office PowerPoint</Application>
  <PresentationFormat>Custom</PresentationFormat>
  <Paragraphs>36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Tema sustava Office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Sandra Štambuk</dc:creator>
  <cp:lastModifiedBy>sk-kivanjek</cp:lastModifiedBy>
  <cp:revision>9</cp:revision>
  <dcterms:created xsi:type="dcterms:W3CDTF">2022-04-10T14:39:44Z</dcterms:created>
  <dcterms:modified xsi:type="dcterms:W3CDTF">2022-04-19T09:37:36Z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0x0101001C440EB9F40B2B46A1367B1A415FBD08</vt:lpwstr>
  </property>
</Properties>
</file>